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4" r:id="rId1"/>
    <p:sldMasterId id="2147483739" r:id="rId2"/>
  </p:sldMasterIdLst>
  <p:notesMasterIdLst>
    <p:notesMasterId r:id="rId4"/>
  </p:notesMasterIdLst>
  <p:sldIdLst>
    <p:sldId id="265" r:id="rId3"/>
  </p:sldIdLst>
  <p:sldSz cx="12192000" cy="6858000"/>
  <p:notesSz cx="7104063" cy="102346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1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>
        <p:scale>
          <a:sx n="67" d="100"/>
          <a:sy n="67" d="100"/>
        </p:scale>
        <p:origin x="548" y="-8"/>
      </p:cViewPr>
      <p:guideLst>
        <p:guide orient="horz" pos="111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9123" cy="513630"/>
          </a:xfrm>
          <a:prstGeom prst="rect">
            <a:avLst/>
          </a:prstGeom>
        </p:spPr>
        <p:txBody>
          <a:bodyPr vert="horz" lIns="86859" tIns="43429" rIns="86859" bIns="43429" rtlCol="0"/>
          <a:lstStyle>
            <a:lvl1pPr algn="l">
              <a:defRPr sz="11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3448" y="1"/>
            <a:ext cx="3079123" cy="513630"/>
          </a:xfrm>
          <a:prstGeom prst="rect">
            <a:avLst/>
          </a:prstGeom>
        </p:spPr>
        <p:txBody>
          <a:bodyPr vert="horz" lIns="86859" tIns="43429" rIns="86859" bIns="43429" rtlCol="0"/>
          <a:lstStyle>
            <a:lvl1pPr algn="r">
              <a:defRPr sz="1100"/>
            </a:lvl1pPr>
          </a:lstStyle>
          <a:p>
            <a:fld id="{CC10735D-E256-4D6E-951C-0CAB47936609}" type="datetimeFigureOut">
              <a:rPr lang="de-DE" smtClean="0"/>
              <a:t>18.10.2026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38863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6859" tIns="43429" rIns="86859" bIns="43429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10108" y="4925075"/>
            <a:ext cx="5683847" cy="4030021"/>
          </a:xfrm>
          <a:prstGeom prst="rect">
            <a:avLst/>
          </a:prstGeom>
        </p:spPr>
        <p:txBody>
          <a:bodyPr vert="horz" lIns="86859" tIns="43429" rIns="86859" bIns="43429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720983"/>
            <a:ext cx="3079123" cy="513630"/>
          </a:xfrm>
          <a:prstGeom prst="rect">
            <a:avLst/>
          </a:prstGeom>
        </p:spPr>
        <p:txBody>
          <a:bodyPr vert="horz" lIns="86859" tIns="43429" rIns="86859" bIns="43429" rtlCol="0" anchor="b"/>
          <a:lstStyle>
            <a:lvl1pPr algn="l">
              <a:defRPr sz="11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3448" y="9720983"/>
            <a:ext cx="3079123" cy="513630"/>
          </a:xfrm>
          <a:prstGeom prst="rect">
            <a:avLst/>
          </a:prstGeom>
        </p:spPr>
        <p:txBody>
          <a:bodyPr vert="horz" lIns="86859" tIns="43429" rIns="86859" bIns="43429" rtlCol="0" anchor="b"/>
          <a:lstStyle>
            <a:lvl1pPr algn="r">
              <a:defRPr sz="1100"/>
            </a:lvl1pPr>
          </a:lstStyle>
          <a:p>
            <a:fld id="{34B88441-B71F-4CAC-B717-FBAFAF342A4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4261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FI" sz="1800" b="0" strike="noStrike" spc="-1">
              <a:solidFill>
                <a:srgbClr val="010025"/>
              </a:solidFill>
              <a:latin typeface="Open Sans Regular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FI" sz="1800" b="0" strike="noStrike" spc="-1">
              <a:solidFill>
                <a:srgbClr val="010025"/>
              </a:solidFill>
              <a:latin typeface="Open Sans Regular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FI" sz="1800" b="0" strike="noStrike" spc="-1">
              <a:solidFill>
                <a:srgbClr val="010025"/>
              </a:solidFill>
              <a:latin typeface="Open Sans Ligh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FI" sz="1800" b="0" strike="noStrike" spc="-1">
              <a:solidFill>
                <a:srgbClr val="010025"/>
              </a:solidFill>
              <a:latin typeface="Open Sans Regular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FI" sz="1800" b="0" strike="noStrike" spc="-1">
              <a:solidFill>
                <a:srgbClr val="010025"/>
              </a:solidFill>
              <a:latin typeface="Open Sans Light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FI" sz="1800" b="0" strike="noStrike" spc="-1">
              <a:solidFill>
                <a:srgbClr val="010025"/>
              </a:solidFill>
              <a:latin typeface="Open Sans Light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FI" sz="1800" b="0" strike="noStrike" spc="-1">
              <a:solidFill>
                <a:srgbClr val="010025"/>
              </a:solidFill>
              <a:latin typeface="Open Sans Regular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FI" sz="1800" b="0" strike="noStrike" spc="-1">
              <a:solidFill>
                <a:srgbClr val="010025"/>
              </a:solidFill>
              <a:latin typeface="Open Sans Regular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FI" sz="1800" b="0" strike="noStrike" spc="-1">
              <a:solidFill>
                <a:srgbClr val="010025"/>
              </a:solidFill>
              <a:latin typeface="Open Sans Light"/>
            </a:endParaRPr>
          </a:p>
        </p:txBody>
      </p:sp>
      <p:sp>
        <p:nvSpPr>
          <p:cNvPr id="10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FI" sz="1800" b="0" strike="noStrike" spc="-1">
              <a:solidFill>
                <a:srgbClr val="010025"/>
              </a:solidFill>
              <a:latin typeface="Open Sans Light"/>
            </a:endParaRPr>
          </a:p>
        </p:txBody>
      </p:sp>
      <p:sp>
        <p:nvSpPr>
          <p:cNvPr id="10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FI" sz="1800" b="0" strike="noStrike" spc="-1">
              <a:solidFill>
                <a:srgbClr val="010025"/>
              </a:solidFill>
              <a:latin typeface="Open Sans Light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FI" sz="1800" b="0" strike="noStrike" spc="-1">
              <a:solidFill>
                <a:srgbClr val="010025"/>
              </a:solidFill>
              <a:latin typeface="Open Sans Regular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FI" sz="1800" b="0" strike="noStrike" spc="-1">
              <a:solidFill>
                <a:srgbClr val="010025"/>
              </a:solidFill>
              <a:latin typeface="Open Sans Light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FI" sz="1800" b="0" strike="noStrike" spc="-1">
              <a:solidFill>
                <a:srgbClr val="010025"/>
              </a:solidFill>
              <a:latin typeface="Open Sans Light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FI" sz="1800" b="0" strike="noStrike" spc="-1">
              <a:solidFill>
                <a:srgbClr val="010025"/>
              </a:solidFill>
              <a:latin typeface="Open Sans Light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FI" sz="1800" b="0" strike="noStrike" spc="-1">
              <a:solidFill>
                <a:srgbClr val="010025"/>
              </a:solidFill>
              <a:latin typeface="Open Sans Regular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FI" sz="1800" b="0" strike="noStrike" spc="-1">
              <a:solidFill>
                <a:srgbClr val="010025"/>
              </a:solidFill>
              <a:latin typeface="Open Sans Light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FI" sz="1800" b="0" strike="noStrike" spc="-1">
              <a:solidFill>
                <a:srgbClr val="010025"/>
              </a:solidFill>
              <a:latin typeface="Open Sans Light"/>
            </a:endParaRPr>
          </a:p>
        </p:txBody>
      </p:sp>
      <p:sp>
        <p:nvSpPr>
          <p:cNvPr id="11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FI" sz="1800" b="0" strike="noStrike" spc="-1">
              <a:solidFill>
                <a:srgbClr val="010025"/>
              </a:solidFill>
              <a:latin typeface="Open Sans Light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FI" sz="1800" b="0" strike="noStrike" spc="-1">
              <a:solidFill>
                <a:srgbClr val="010025"/>
              </a:solidFill>
              <a:latin typeface="Open Sans Regular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FI" sz="1800" b="0" strike="noStrike" spc="-1">
              <a:solidFill>
                <a:srgbClr val="010025"/>
              </a:solidFill>
              <a:latin typeface="Open Sans Light"/>
            </a:endParaRPr>
          </a:p>
        </p:txBody>
      </p:sp>
      <p:sp>
        <p:nvSpPr>
          <p:cNvPr id="115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FI" sz="1800" b="0" strike="noStrike" spc="-1">
              <a:solidFill>
                <a:srgbClr val="010025"/>
              </a:solidFill>
              <a:latin typeface="Open Sans Light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FI" sz="1800" b="0" strike="noStrike" spc="-1">
              <a:solidFill>
                <a:srgbClr val="010025"/>
              </a:solidFill>
              <a:latin typeface="Open Sans Regular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FI" sz="1800" b="0" strike="noStrike" spc="-1">
              <a:solidFill>
                <a:srgbClr val="010025"/>
              </a:solidFill>
              <a:latin typeface="Open Sans Light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FI" sz="1800" b="0" strike="noStrike" spc="-1">
              <a:solidFill>
                <a:srgbClr val="010025"/>
              </a:solidFill>
              <a:latin typeface="Open Sans Light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FI" sz="1800" b="0" strike="noStrike" spc="-1">
              <a:solidFill>
                <a:srgbClr val="010025"/>
              </a:solidFill>
              <a:latin typeface="Open Sans Light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FI" sz="1800" b="0" strike="noStrike" spc="-1">
              <a:solidFill>
                <a:srgbClr val="010025"/>
              </a:solidFill>
              <a:latin typeface="Open Sans Light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FI" sz="1800" b="0" strike="noStrike" spc="-1">
              <a:solidFill>
                <a:srgbClr val="010025"/>
              </a:solidFill>
              <a:latin typeface="Open Sans Regular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FI" sz="1800" b="0" strike="noStrike" spc="-1">
              <a:solidFill>
                <a:srgbClr val="010025"/>
              </a:solidFill>
              <a:latin typeface="Open Sans Light"/>
            </a:endParaRPr>
          </a:p>
        </p:txBody>
      </p:sp>
      <p:sp>
        <p:nvSpPr>
          <p:cNvPr id="123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FI" sz="1800" b="0" strike="noStrike" spc="-1">
              <a:solidFill>
                <a:srgbClr val="010025"/>
              </a:solidFill>
              <a:latin typeface="Open Sans Light"/>
            </a:endParaRPr>
          </a:p>
        </p:txBody>
      </p:sp>
      <p:sp>
        <p:nvSpPr>
          <p:cNvPr id="124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FI" sz="1800" b="0" strike="noStrike" spc="-1">
              <a:solidFill>
                <a:srgbClr val="010025"/>
              </a:solidFill>
              <a:latin typeface="Open Sans Light"/>
            </a:endParaRPr>
          </a:p>
        </p:txBody>
      </p:sp>
      <p:sp>
        <p:nvSpPr>
          <p:cNvPr id="125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FI" sz="1800" b="0" strike="noStrike" spc="-1">
              <a:solidFill>
                <a:srgbClr val="010025"/>
              </a:solidFill>
              <a:latin typeface="Open Sans Light"/>
            </a:endParaRPr>
          </a:p>
        </p:txBody>
      </p:sp>
      <p:sp>
        <p:nvSpPr>
          <p:cNvPr id="126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FI" sz="1800" b="0" strike="noStrike" spc="-1">
              <a:solidFill>
                <a:srgbClr val="010025"/>
              </a:solidFill>
              <a:latin typeface="Open Sans Light"/>
            </a:endParaRPr>
          </a:p>
        </p:txBody>
      </p:sp>
      <p:sp>
        <p:nvSpPr>
          <p:cNvPr id="127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FI" sz="1800" b="0" strike="noStrike" spc="-1">
              <a:solidFill>
                <a:srgbClr val="010025"/>
              </a:solidFill>
              <a:latin typeface="Open Sans Light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FI" sz="1800" b="0" strike="noStrike" spc="-1">
              <a:solidFill>
                <a:srgbClr val="010025"/>
              </a:solidFill>
              <a:latin typeface="Open Sans Regular"/>
            </a:endParaRPr>
          </a:p>
        </p:txBody>
      </p:sp>
      <p:sp>
        <p:nvSpPr>
          <p:cNvPr id="312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Calibri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FI" sz="1800" b="0" strike="noStrike" spc="-1">
              <a:solidFill>
                <a:srgbClr val="010025"/>
              </a:solidFill>
              <a:latin typeface="Open Sans Regular"/>
            </a:endParaRPr>
          </a:p>
        </p:txBody>
      </p:sp>
      <p:sp>
        <p:nvSpPr>
          <p:cNvPr id="31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FI" sz="1800" b="0" strike="noStrike" spc="-1">
              <a:solidFill>
                <a:srgbClr val="010025"/>
              </a:solidFill>
              <a:latin typeface="Open Sans Light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FI" sz="1800" b="0" strike="noStrike" spc="-1">
              <a:solidFill>
                <a:srgbClr val="010025"/>
              </a:solidFill>
              <a:latin typeface="Open Sans Regular"/>
            </a:endParaRPr>
          </a:p>
        </p:txBody>
      </p:sp>
      <p:sp>
        <p:nvSpPr>
          <p:cNvPr id="3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FI" sz="1800" b="0" strike="noStrike" spc="-1">
              <a:solidFill>
                <a:srgbClr val="010025"/>
              </a:solidFill>
              <a:latin typeface="Open Sans Light"/>
            </a:endParaRPr>
          </a:p>
        </p:txBody>
      </p:sp>
      <p:sp>
        <p:nvSpPr>
          <p:cNvPr id="31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FI" sz="1800" b="0" strike="noStrike" spc="-1">
              <a:solidFill>
                <a:srgbClr val="010025"/>
              </a:solidFill>
              <a:latin typeface="Open Sans Light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FI" sz="1800" b="0" strike="noStrike" spc="-1">
              <a:solidFill>
                <a:srgbClr val="010025"/>
              </a:solidFill>
              <a:latin typeface="Open Sans Regular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Calibri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FI" sz="1800" b="0" strike="noStrike" spc="-1">
              <a:solidFill>
                <a:srgbClr val="010025"/>
              </a:solidFill>
              <a:latin typeface="Open Sans Regular"/>
            </a:endParaRPr>
          </a:p>
        </p:txBody>
      </p:sp>
      <p:sp>
        <p:nvSpPr>
          <p:cNvPr id="32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FI" sz="1800" b="0" strike="noStrike" spc="-1">
              <a:solidFill>
                <a:srgbClr val="010025"/>
              </a:solidFill>
              <a:latin typeface="Open Sans Light"/>
            </a:endParaRPr>
          </a:p>
        </p:txBody>
      </p:sp>
      <p:sp>
        <p:nvSpPr>
          <p:cNvPr id="32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FI" sz="1800" b="0" strike="noStrike" spc="-1">
              <a:solidFill>
                <a:srgbClr val="010025"/>
              </a:solidFill>
              <a:latin typeface="Open Sans Light"/>
            </a:endParaRPr>
          </a:p>
        </p:txBody>
      </p:sp>
      <p:sp>
        <p:nvSpPr>
          <p:cNvPr id="32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FI" sz="1800" b="0" strike="noStrike" spc="-1">
              <a:solidFill>
                <a:srgbClr val="010025"/>
              </a:solidFill>
              <a:latin typeface="Open Sans Light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FI" sz="1800" b="0" strike="noStrike" spc="-1">
              <a:solidFill>
                <a:srgbClr val="010025"/>
              </a:solidFill>
              <a:latin typeface="Open Sans Regular"/>
            </a:endParaRPr>
          </a:p>
        </p:txBody>
      </p:sp>
      <p:sp>
        <p:nvSpPr>
          <p:cNvPr id="32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FI" sz="1800" b="0" strike="noStrike" spc="-1">
              <a:solidFill>
                <a:srgbClr val="010025"/>
              </a:solidFill>
              <a:latin typeface="Open Sans Light"/>
            </a:endParaRPr>
          </a:p>
        </p:txBody>
      </p:sp>
      <p:sp>
        <p:nvSpPr>
          <p:cNvPr id="32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FI" sz="1800" b="0" strike="noStrike" spc="-1">
              <a:solidFill>
                <a:srgbClr val="010025"/>
              </a:solidFill>
              <a:latin typeface="Open Sans Light"/>
            </a:endParaRPr>
          </a:p>
        </p:txBody>
      </p:sp>
      <p:sp>
        <p:nvSpPr>
          <p:cNvPr id="327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FI" sz="1800" b="0" strike="noStrike" spc="-1">
              <a:solidFill>
                <a:srgbClr val="010025"/>
              </a:solidFill>
              <a:latin typeface="Open Sans Light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FI" sz="1800" b="0" strike="noStrike" spc="-1">
              <a:solidFill>
                <a:srgbClr val="010025"/>
              </a:solidFill>
              <a:latin typeface="Open Sans Regular"/>
            </a:endParaRPr>
          </a:p>
        </p:txBody>
      </p:sp>
      <p:sp>
        <p:nvSpPr>
          <p:cNvPr id="32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FI" sz="1800" b="0" strike="noStrike" spc="-1">
              <a:solidFill>
                <a:srgbClr val="010025"/>
              </a:solidFill>
              <a:latin typeface="Open Sans Light"/>
            </a:endParaRPr>
          </a:p>
        </p:txBody>
      </p:sp>
      <p:sp>
        <p:nvSpPr>
          <p:cNvPr id="33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FI" sz="1800" b="0" strike="noStrike" spc="-1">
              <a:solidFill>
                <a:srgbClr val="010025"/>
              </a:solidFill>
              <a:latin typeface="Open Sans Light"/>
            </a:endParaRPr>
          </a:p>
        </p:txBody>
      </p:sp>
      <p:sp>
        <p:nvSpPr>
          <p:cNvPr id="331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FI" sz="1800" b="0" strike="noStrike" spc="-1">
              <a:solidFill>
                <a:srgbClr val="010025"/>
              </a:solidFill>
              <a:latin typeface="Open Sans Light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FI" sz="1800" b="0" strike="noStrike" spc="-1">
              <a:solidFill>
                <a:srgbClr val="010025"/>
              </a:solidFill>
              <a:latin typeface="Open Sans Regular"/>
            </a:endParaRPr>
          </a:p>
        </p:txBody>
      </p:sp>
      <p:sp>
        <p:nvSpPr>
          <p:cNvPr id="33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FI" sz="1800" b="0" strike="noStrike" spc="-1">
              <a:solidFill>
                <a:srgbClr val="010025"/>
              </a:solidFill>
              <a:latin typeface="Open Sans Light"/>
            </a:endParaRPr>
          </a:p>
        </p:txBody>
      </p:sp>
      <p:sp>
        <p:nvSpPr>
          <p:cNvPr id="334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FI" sz="1800" b="0" strike="noStrike" spc="-1">
              <a:solidFill>
                <a:srgbClr val="010025"/>
              </a:solidFill>
              <a:latin typeface="Open Sans Light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FI" sz="1800" b="0" strike="noStrike" spc="-1">
              <a:solidFill>
                <a:srgbClr val="010025"/>
              </a:solidFill>
              <a:latin typeface="Open Sans Regular"/>
            </a:endParaRPr>
          </a:p>
        </p:txBody>
      </p:sp>
      <p:sp>
        <p:nvSpPr>
          <p:cNvPr id="33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FI" sz="1800" b="0" strike="noStrike" spc="-1">
              <a:solidFill>
                <a:srgbClr val="010025"/>
              </a:solidFill>
              <a:latin typeface="Open Sans Light"/>
            </a:endParaRPr>
          </a:p>
        </p:txBody>
      </p:sp>
      <p:sp>
        <p:nvSpPr>
          <p:cNvPr id="33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FI" sz="1800" b="0" strike="noStrike" spc="-1">
              <a:solidFill>
                <a:srgbClr val="010025"/>
              </a:solidFill>
              <a:latin typeface="Open Sans Light"/>
            </a:endParaRPr>
          </a:p>
        </p:txBody>
      </p:sp>
      <p:sp>
        <p:nvSpPr>
          <p:cNvPr id="33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FI" sz="1800" b="0" strike="noStrike" spc="-1">
              <a:solidFill>
                <a:srgbClr val="010025"/>
              </a:solidFill>
              <a:latin typeface="Open Sans Light"/>
            </a:endParaRPr>
          </a:p>
        </p:txBody>
      </p:sp>
      <p:sp>
        <p:nvSpPr>
          <p:cNvPr id="339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FI" sz="1800" b="0" strike="noStrike" spc="-1">
              <a:solidFill>
                <a:srgbClr val="010025"/>
              </a:solidFill>
              <a:latin typeface="Open Sans Light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FI" sz="1800" b="0" strike="noStrike" spc="-1">
              <a:solidFill>
                <a:srgbClr val="010025"/>
              </a:solidFill>
              <a:latin typeface="Open Sans Regular"/>
            </a:endParaRPr>
          </a:p>
        </p:txBody>
      </p:sp>
      <p:sp>
        <p:nvSpPr>
          <p:cNvPr id="34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FI" sz="1800" b="0" strike="noStrike" spc="-1">
              <a:solidFill>
                <a:srgbClr val="010025"/>
              </a:solidFill>
              <a:latin typeface="Open Sans Light"/>
            </a:endParaRPr>
          </a:p>
        </p:txBody>
      </p:sp>
      <p:sp>
        <p:nvSpPr>
          <p:cNvPr id="342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FI" sz="1800" b="0" strike="noStrike" spc="-1">
              <a:solidFill>
                <a:srgbClr val="010025"/>
              </a:solidFill>
              <a:latin typeface="Open Sans Light"/>
            </a:endParaRPr>
          </a:p>
        </p:txBody>
      </p:sp>
      <p:sp>
        <p:nvSpPr>
          <p:cNvPr id="343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FI" sz="1800" b="0" strike="noStrike" spc="-1">
              <a:solidFill>
                <a:srgbClr val="010025"/>
              </a:solidFill>
              <a:latin typeface="Open Sans Light"/>
            </a:endParaRPr>
          </a:p>
        </p:txBody>
      </p:sp>
      <p:sp>
        <p:nvSpPr>
          <p:cNvPr id="344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FI" sz="1800" b="0" strike="noStrike" spc="-1">
              <a:solidFill>
                <a:srgbClr val="010025"/>
              </a:solidFill>
              <a:latin typeface="Open Sans Light"/>
            </a:endParaRPr>
          </a:p>
        </p:txBody>
      </p:sp>
      <p:sp>
        <p:nvSpPr>
          <p:cNvPr id="345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FI" sz="1800" b="0" strike="noStrike" spc="-1">
              <a:solidFill>
                <a:srgbClr val="010025"/>
              </a:solidFill>
              <a:latin typeface="Open Sans Light"/>
            </a:endParaRPr>
          </a:p>
        </p:txBody>
      </p:sp>
      <p:sp>
        <p:nvSpPr>
          <p:cNvPr id="346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FI" sz="1800" b="0" strike="noStrike" spc="-1">
              <a:solidFill>
                <a:srgbClr val="010025"/>
              </a:solidFill>
              <a:latin typeface="Open Sans Light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Picture 5" descr="A blue and black logo&#10;&#10;Description automatically generated"/>
          <p:cNvPicPr/>
          <p:nvPr/>
        </p:nvPicPr>
        <p:blipFill>
          <a:blip r:embed="rId14"/>
          <a:stretch/>
        </p:blipFill>
        <p:spPr>
          <a:xfrm>
            <a:off x="11061000" y="5965200"/>
            <a:ext cx="1036440" cy="1036440"/>
          </a:xfrm>
          <a:prstGeom prst="rect">
            <a:avLst/>
          </a:prstGeom>
          <a:ln>
            <a:noFill/>
          </a:ln>
        </p:spPr>
      </p:pic>
      <p:sp>
        <p:nvSpPr>
          <p:cNvPr id="88" name="CustomShape 1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gradFill rotWithShape="0">
            <a:gsLst>
              <a:gs pos="0">
                <a:srgbClr val="010025"/>
              </a:gs>
              <a:gs pos="100000">
                <a:srgbClr val="2398AA"/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89" name="PlaceHolder 2"/>
          <p:cNvSpPr>
            <a:spLocks noGrp="1"/>
          </p:cNvSpPr>
          <p:nvPr>
            <p:ph type="title"/>
          </p:nvPr>
        </p:nvSpPr>
        <p:spPr>
          <a:xfrm>
            <a:off x="2754000" y="3089880"/>
            <a:ext cx="6683400" cy="9018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>
              <a:lnSpc>
                <a:spcPct val="100000"/>
              </a:lnSpc>
            </a:pPr>
            <a:r>
              <a:rPr lang="en-GB" sz="4000" b="0" strike="noStrike" spc="-1">
                <a:solidFill>
                  <a:srgbClr val="FFFFFF"/>
                </a:solidFill>
                <a:latin typeface="Open Sans Light"/>
                <a:ea typeface="Hurme FIN Mono 1a Black"/>
              </a:rPr>
              <a:t>Click to edit master title style</a:t>
            </a:r>
            <a:endParaRPr lang="en-FI" sz="4000" b="0" strike="noStrike" spc="-1">
              <a:solidFill>
                <a:srgbClr val="010025"/>
              </a:solidFill>
              <a:latin typeface="Open Sans Regular"/>
            </a:endParaRPr>
          </a:p>
        </p:txBody>
      </p:sp>
      <p:sp>
        <p:nvSpPr>
          <p:cNvPr id="90" name="PlaceHolder 3"/>
          <p:cNvSpPr>
            <a:spLocks noGrp="1"/>
          </p:cNvSpPr>
          <p:nvPr>
            <p:ph type="body"/>
          </p:nvPr>
        </p:nvSpPr>
        <p:spPr>
          <a:xfrm>
            <a:off x="2754000" y="4589640"/>
            <a:ext cx="6683400" cy="14666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ctr"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en-US" sz="2400" b="1" strike="noStrike" spc="-1">
                <a:solidFill>
                  <a:srgbClr val="FFFFFF"/>
                </a:solidFill>
                <a:latin typeface="Open Sans Light"/>
                <a:ea typeface="Open Sans Light"/>
              </a:rPr>
              <a:t>Click to edit Master text styles</a:t>
            </a:r>
            <a:endParaRPr lang="en-FI" sz="2400" b="0" strike="noStrike" spc="-1">
              <a:solidFill>
                <a:srgbClr val="010025"/>
              </a:solidFill>
              <a:latin typeface="Open Sans Light"/>
            </a:endParaRPr>
          </a:p>
        </p:txBody>
      </p:sp>
      <p:pic>
        <p:nvPicPr>
          <p:cNvPr id="91" name="Picture 2" descr="A black background with white text&#10;&#10;Description automatically generated"/>
          <p:cNvPicPr/>
          <p:nvPr/>
        </p:nvPicPr>
        <p:blipFill>
          <a:blip r:embed="rId15"/>
          <a:stretch/>
        </p:blipFill>
        <p:spPr>
          <a:xfrm>
            <a:off x="4649400" y="894600"/>
            <a:ext cx="2892960" cy="2892960"/>
          </a:xfrm>
          <a:prstGeom prst="rect">
            <a:avLst/>
          </a:prstGeom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Picture 5" descr="A blue and black logo&#10;&#10;Description automatically generated"/>
          <p:cNvPicPr/>
          <p:nvPr/>
        </p:nvPicPr>
        <p:blipFill>
          <a:blip r:embed="rId14"/>
          <a:stretch/>
        </p:blipFill>
        <p:spPr>
          <a:xfrm>
            <a:off x="11061000" y="5965200"/>
            <a:ext cx="1036440" cy="1036440"/>
          </a:xfrm>
          <a:prstGeom prst="rect">
            <a:avLst/>
          </a:prstGeom>
          <a:ln>
            <a:noFill/>
          </a:ln>
        </p:spPr>
      </p:pic>
      <p:sp>
        <p:nvSpPr>
          <p:cNvPr id="305" name="PlaceHolder 1"/>
          <p:cNvSpPr>
            <a:spLocks noGrp="1"/>
          </p:cNvSpPr>
          <p:nvPr>
            <p:ph type="dt"/>
          </p:nvPr>
        </p:nvSpPr>
        <p:spPr>
          <a:xfrm>
            <a:off x="407880" y="6483600"/>
            <a:ext cx="2518920" cy="364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fld id="{D4E75527-B890-4A9F-8CBD-A75C5A82D8DF}" type="datetime1">
              <a:rPr lang="fi-FI" sz="800" b="0" strike="noStrike" spc="-1">
                <a:solidFill>
                  <a:srgbClr val="010025"/>
                </a:solidFill>
                <a:latin typeface="Open Sans Regular"/>
                <a:ea typeface="Hurme FIN Mono 1a Medium"/>
              </a:rPr>
              <a:t>18.10.2026</a:t>
            </a:fld>
            <a:endParaRPr lang="en-US" sz="800" b="0" strike="noStrike" spc="-1">
              <a:latin typeface="Calibri"/>
            </a:endParaRPr>
          </a:p>
        </p:txBody>
      </p:sp>
      <p:sp>
        <p:nvSpPr>
          <p:cNvPr id="306" name="PlaceHolder 2"/>
          <p:cNvSpPr>
            <a:spLocks noGrp="1"/>
          </p:cNvSpPr>
          <p:nvPr>
            <p:ph type="ftr"/>
          </p:nvPr>
        </p:nvSpPr>
        <p:spPr>
          <a:xfrm>
            <a:off x="3359160" y="6483600"/>
            <a:ext cx="2520720" cy="364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2400" b="0" strike="noStrike" spc="-1">
              <a:latin typeface="Calibri"/>
            </a:endParaRPr>
          </a:p>
        </p:txBody>
      </p:sp>
      <p:sp>
        <p:nvSpPr>
          <p:cNvPr id="307" name="PlaceHolder 3"/>
          <p:cNvSpPr>
            <a:spLocks noGrp="1"/>
          </p:cNvSpPr>
          <p:nvPr>
            <p:ph type="sldNum"/>
          </p:nvPr>
        </p:nvSpPr>
        <p:spPr>
          <a:xfrm>
            <a:off x="6311880" y="6483600"/>
            <a:ext cx="2520720" cy="364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fld id="{32FF589E-E3A4-41C9-A14F-401B3859086D}" type="slidenum">
              <a:rPr lang="en-FI" sz="800" b="0" strike="noStrike" spc="-1">
                <a:solidFill>
                  <a:srgbClr val="010025"/>
                </a:solidFill>
                <a:latin typeface="Open Sans Regular"/>
                <a:ea typeface="Hurme FIN Mono 1a Medium"/>
              </a:rPr>
              <a:t>‹#›</a:t>
            </a:fld>
            <a:endParaRPr lang="en-US" sz="800" b="0" strike="noStrike" spc="-1">
              <a:latin typeface="Calibri"/>
            </a:endParaRPr>
          </a:p>
        </p:txBody>
      </p:sp>
      <p:sp>
        <p:nvSpPr>
          <p:cNvPr id="308" name="PlaceHolder 4"/>
          <p:cNvSpPr>
            <a:spLocks noGrp="1"/>
          </p:cNvSpPr>
          <p:nvPr>
            <p:ph type="title"/>
          </p:nvPr>
        </p:nvSpPr>
        <p:spPr>
          <a:xfrm>
            <a:off x="454320" y="-180000"/>
            <a:ext cx="11284920" cy="108396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>
              <a:lnSpc>
                <a:spcPct val="100000"/>
              </a:lnSpc>
            </a:pPr>
            <a:r>
              <a:rPr lang="en-GB" sz="4000" b="0" strike="noStrike" spc="-1">
                <a:solidFill>
                  <a:srgbClr val="010025"/>
                </a:solidFill>
                <a:latin typeface="Open Sans Light"/>
              </a:rPr>
              <a:t>Click to edit Master title style</a:t>
            </a:r>
            <a:endParaRPr lang="en-FI" sz="4000" b="0" strike="noStrike" spc="-1">
              <a:solidFill>
                <a:srgbClr val="010025"/>
              </a:solidFill>
              <a:latin typeface="Open Sans Regular"/>
            </a:endParaRPr>
          </a:p>
        </p:txBody>
      </p:sp>
      <p:sp>
        <p:nvSpPr>
          <p:cNvPr id="309" name="CustomShape 5"/>
          <p:cNvSpPr/>
          <p:nvPr/>
        </p:nvSpPr>
        <p:spPr>
          <a:xfrm>
            <a:off x="156960" y="0"/>
            <a:ext cx="138240" cy="6857640"/>
          </a:xfrm>
          <a:prstGeom prst="rect">
            <a:avLst/>
          </a:prstGeom>
          <a:gradFill rotWithShape="0">
            <a:gsLst>
              <a:gs pos="0">
                <a:srgbClr val="010025"/>
              </a:gs>
              <a:gs pos="100000">
                <a:srgbClr val="2398AA"/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310" name="PlaceHolder 6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FI" sz="1800" b="0" strike="noStrike" spc="-1">
                <a:solidFill>
                  <a:srgbClr val="010025"/>
                </a:solidFill>
                <a:latin typeface="Open Sans Light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FI" sz="1200" b="0" strike="noStrike" spc="-1">
                <a:solidFill>
                  <a:srgbClr val="010025"/>
                </a:solidFill>
                <a:latin typeface="Open Sans Light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FI" sz="1100" b="0" strike="noStrike" spc="-1">
                <a:solidFill>
                  <a:srgbClr val="010025"/>
                </a:solidFill>
                <a:latin typeface="Open Sans Light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FI" sz="1050" b="0" strike="noStrike" spc="-1">
                <a:solidFill>
                  <a:srgbClr val="010025"/>
                </a:solidFill>
                <a:latin typeface="Open Sans Light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FI" sz="2000" b="0" strike="noStrike" spc="-1">
                <a:solidFill>
                  <a:srgbClr val="010025"/>
                </a:solidFill>
                <a:latin typeface="Open Sans Light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FI" sz="2000" b="0" strike="noStrike" spc="-1">
                <a:solidFill>
                  <a:srgbClr val="010025"/>
                </a:solidFill>
                <a:latin typeface="Open Sans Light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FI" sz="2000" b="0" strike="noStrike" spc="-1">
                <a:solidFill>
                  <a:srgbClr val="010025"/>
                </a:solidFill>
                <a:latin typeface="Open Sans Light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742" name="TextShape 3"/>
          <p:cNvSpPr txBox="1"/>
          <p:nvPr/>
        </p:nvSpPr>
        <p:spPr>
          <a:xfrm>
            <a:off x="6311880" y="6310420"/>
            <a:ext cx="2520720" cy="3646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r>
              <a:t>1</a:t>
            </a:r>
          </a:p>
        </p:txBody>
      </p:sp>
      <p:sp>
        <p:nvSpPr>
          <p:cNvPr id="743" name="TextBox 742"/>
          <p:cNvSpPr txBox="1"/>
          <p:nvPr/>
        </p:nvSpPr>
        <p:spPr>
          <a:xfrm>
            <a:off x="384048" y="201168"/>
            <a:ext cx="4511043" cy="4770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500" dirty="0">
                <a:solidFill>
                  <a:srgbClr val="010025"/>
                </a:solidFill>
                <a:latin typeface="Arial"/>
              </a:rPr>
              <a:t>ACTRIS ECI Activity –</a:t>
            </a:r>
            <a:r>
              <a:rPr lang="en-US" sz="2500" dirty="0">
                <a:solidFill>
                  <a:srgbClr val="010025"/>
                </a:solidFill>
                <a:latin typeface="Arial"/>
              </a:rPr>
              <a:t> </a:t>
            </a:r>
            <a:r>
              <a:rPr sz="2500" dirty="0">
                <a:solidFill>
                  <a:srgbClr val="010025"/>
                </a:solidFill>
                <a:latin typeface="Arial"/>
              </a:rPr>
              <a:t>Agenda</a:t>
            </a:r>
          </a:p>
        </p:txBody>
      </p:sp>
      <p:sp>
        <p:nvSpPr>
          <p:cNvPr id="744" name="TextBox 743"/>
          <p:cNvSpPr txBox="1"/>
          <p:nvPr/>
        </p:nvSpPr>
        <p:spPr>
          <a:xfrm>
            <a:off x="475488" y="667512"/>
            <a:ext cx="6256585" cy="3231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dirty="0">
                <a:solidFill>
                  <a:srgbClr val="000000"/>
                </a:solidFill>
                <a:latin typeface="Arial"/>
              </a:rPr>
              <a:t>ACTRIS Week 2026 · Early Career Initiative (ECI) session</a:t>
            </a:r>
            <a:r>
              <a:rPr lang="en-US" sz="1500" dirty="0">
                <a:solidFill>
                  <a:srgbClr val="000000"/>
                </a:solidFill>
              </a:rPr>
              <a:t> · October 22</a:t>
            </a:r>
            <a:endParaRPr sz="1500" dirty="0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745" name="Table 7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6307520"/>
              </p:ext>
            </p:extLst>
          </p:nvPr>
        </p:nvGraphicFramePr>
        <p:xfrm>
          <a:off x="960120" y="1133856"/>
          <a:ext cx="8915400" cy="41517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97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3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2591">
                <a:tc>
                  <a:txBody>
                    <a:bodyPr/>
                    <a:lstStyle/>
                    <a:p>
                      <a:pPr algn="l"/>
                      <a:r>
                        <a:rPr sz="1250" b="1">
                          <a:solidFill>
                            <a:srgbClr val="FFFFFF"/>
                          </a:solidFill>
                          <a:latin typeface="Arial"/>
                        </a:rPr>
                        <a:t>time</a:t>
                      </a:r>
                    </a:p>
                  </a:txBody>
                  <a:tcPr marR="73152" marT="54864" anchor="ctr">
                    <a:solidFill>
                      <a:srgbClr val="2A9DA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50" b="1">
                          <a:solidFill>
                            <a:srgbClr val="FFFFFF"/>
                          </a:solidFill>
                          <a:latin typeface="Arial"/>
                        </a:rPr>
                        <a:t>topic</a:t>
                      </a:r>
                    </a:p>
                  </a:txBody>
                  <a:tcPr marR="73152" marT="54864" anchor="ctr">
                    <a:solidFill>
                      <a:srgbClr val="2A9DA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Arial"/>
                        </a:rPr>
                        <a:t>Host</a:t>
                      </a:r>
                      <a:endParaRPr sz="1250" b="1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R="73152" marT="54864" anchor="ctr">
                    <a:solidFill>
                      <a:srgbClr val="2A9DA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6794">
                <a:tc>
                  <a:txBody>
                    <a:bodyPr/>
                    <a:lstStyle/>
                    <a:p>
                      <a:pPr algn="l"/>
                      <a:r>
                        <a:rPr sz="1300" b="0" dirty="0">
                          <a:solidFill>
                            <a:srgbClr val="000000"/>
                          </a:solidFill>
                          <a:latin typeface="Arial"/>
                        </a:rPr>
                        <a:t>16:30</a:t>
                      </a:r>
                    </a:p>
                  </a:txBody>
                  <a:tcPr marR="73152" marT="54864">
                    <a:solidFill>
                      <a:srgbClr val="CDDC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sz="1300" b="0" dirty="0">
                          <a:solidFill>
                            <a:srgbClr val="000000"/>
                          </a:solidFill>
                          <a:latin typeface="Arial"/>
                        </a:rPr>
                        <a:t>ACTRIS NEXT Young Ambassador program</a:t>
                      </a:r>
                      <a:r>
                        <a:rPr lang="en-US" sz="1300" b="0" dirty="0">
                          <a:solidFill>
                            <a:srgbClr val="000000"/>
                          </a:solidFill>
                          <a:latin typeface="Arial"/>
                        </a:rPr>
                        <a:t> (Speaker</a:t>
                      </a:r>
                      <a:r>
                        <a:rPr lang="en-US" sz="1300" b="0" dirty="0">
                          <a:solidFill>
                            <a:srgbClr val="000000"/>
                          </a:solidFill>
                          <a:latin typeface="+mn-lt"/>
                        </a:rPr>
                        <a:t>: Dr. Doina Nicolae)</a:t>
                      </a:r>
                    </a:p>
                    <a:p>
                      <a:pPr algn="l"/>
                      <a:endParaRPr sz="1300" b="0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spcBef>
                          <a:spcPts val="300"/>
                        </a:spcBef>
                      </a:pPr>
                      <a:r>
                        <a:rPr sz="1050" dirty="0">
                          <a:solidFill>
                            <a:srgbClr val="505F64"/>
                          </a:solidFill>
                          <a:latin typeface="Arial"/>
                        </a:rPr>
                        <a:t>15 min</a:t>
                      </a:r>
                    </a:p>
                  </a:txBody>
                  <a:tcPr marR="73152" marT="54864">
                    <a:solidFill>
                      <a:srgbClr val="CDDCE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00" b="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Aleksandra RUBIN</a:t>
                      </a:r>
                      <a:endParaRPr sz="1300" b="0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73152" marT="54864">
                    <a:solidFill>
                      <a:srgbClr val="CDDC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3887">
                <a:tc>
                  <a:txBody>
                    <a:bodyPr/>
                    <a:lstStyle/>
                    <a:p>
                      <a:pPr algn="l"/>
                      <a:r>
                        <a:rPr sz="1300" b="0" dirty="0">
                          <a:solidFill>
                            <a:srgbClr val="000000"/>
                          </a:solidFill>
                          <a:latin typeface="Arial"/>
                        </a:rPr>
                        <a:t>16:45</a:t>
                      </a:r>
                    </a:p>
                  </a:txBody>
                  <a:tcPr marR="73152" marT="54864">
                    <a:solidFill>
                      <a:srgbClr val="DDE8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dirty="0">
                          <a:solidFill>
                            <a:srgbClr val="000000"/>
                          </a:solidFill>
                          <a:latin typeface="+mn-lt"/>
                        </a:rPr>
                        <a:t>ACTRIS NEXT Young Ambassador program</a:t>
                      </a:r>
                      <a:r>
                        <a:rPr lang="en-US" sz="1300" b="0" dirty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sz="1300" b="0" dirty="0">
                          <a:solidFill>
                            <a:srgbClr val="000000"/>
                          </a:solidFill>
                          <a:latin typeface="Arial"/>
                        </a:rPr>
                        <a:t>Q&amp;A</a:t>
                      </a:r>
                    </a:p>
                    <a:p>
                      <a:pPr>
                        <a:spcBef>
                          <a:spcPts val="300"/>
                        </a:spcBef>
                      </a:pPr>
                      <a:r>
                        <a:rPr sz="1050" dirty="0">
                          <a:solidFill>
                            <a:srgbClr val="505F64"/>
                          </a:solidFill>
                          <a:latin typeface="Arial"/>
                        </a:rPr>
                        <a:t>5 min</a:t>
                      </a:r>
                    </a:p>
                  </a:txBody>
                  <a:tcPr marR="73152" marT="54864">
                    <a:solidFill>
                      <a:srgbClr val="DDE8E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00" b="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Dr. Doina Nicolae</a:t>
                      </a:r>
                      <a:endParaRPr sz="1300" b="0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73152" marT="54864">
                    <a:solidFill>
                      <a:srgbClr val="DDE8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74223">
                <a:tc>
                  <a:txBody>
                    <a:bodyPr/>
                    <a:lstStyle/>
                    <a:p>
                      <a:pPr algn="l"/>
                      <a:r>
                        <a:rPr sz="1300" b="0" dirty="0">
                          <a:solidFill>
                            <a:srgbClr val="000000"/>
                          </a:solidFill>
                          <a:latin typeface="Arial"/>
                        </a:rPr>
                        <a:t>16:50</a:t>
                      </a:r>
                    </a:p>
                  </a:txBody>
                  <a:tcPr marR="73152" marT="54864">
                    <a:solidFill>
                      <a:srgbClr val="CDDCE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0" dirty="0">
                          <a:solidFill>
                            <a:srgbClr val="000000"/>
                          </a:solidFill>
                          <a:latin typeface="Arial"/>
                        </a:rPr>
                        <a:t>ACTRIS ECI Pub Quiz</a:t>
                      </a:r>
                    </a:p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050" dirty="0">
                          <a:solidFill>
                            <a:srgbClr val="505F64"/>
                          </a:solidFill>
                          <a:latin typeface="Arial"/>
                        </a:rPr>
                        <a:t>25</a:t>
                      </a:r>
                      <a:r>
                        <a:rPr sz="1050" dirty="0">
                          <a:solidFill>
                            <a:srgbClr val="505F64"/>
                          </a:solidFill>
                          <a:latin typeface="Arial"/>
                        </a:rPr>
                        <a:t> min</a:t>
                      </a:r>
                      <a:r>
                        <a:rPr lang="en-US" sz="1050" dirty="0">
                          <a:solidFill>
                            <a:srgbClr val="505F64"/>
                          </a:solidFill>
                          <a:latin typeface="Arial"/>
                        </a:rPr>
                        <a:t>, form teams of 4-5 people</a:t>
                      </a:r>
                      <a:endParaRPr sz="1050" dirty="0">
                        <a:solidFill>
                          <a:srgbClr val="505F64"/>
                        </a:solidFill>
                        <a:latin typeface="Arial"/>
                      </a:endParaRPr>
                    </a:p>
                  </a:txBody>
                  <a:tcPr marR="73152" marT="54864">
                    <a:solidFill>
                      <a:srgbClr val="CDDCE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00" b="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Aleksandra RUBIN</a:t>
                      </a:r>
                    </a:p>
                  </a:txBody>
                  <a:tcPr marR="73152" marT="54864">
                    <a:solidFill>
                      <a:srgbClr val="CDDC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74223">
                <a:tc>
                  <a:txBody>
                    <a:bodyPr/>
                    <a:lstStyle/>
                    <a:p>
                      <a:pPr algn="l"/>
                      <a:r>
                        <a:rPr lang="en-US" sz="1300" b="0" dirty="0">
                          <a:solidFill>
                            <a:srgbClr val="000000"/>
                          </a:solidFill>
                          <a:latin typeface="Arial"/>
                        </a:rPr>
                        <a:t>17:15</a:t>
                      </a:r>
                      <a:endParaRPr sz="1300" b="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R="73152" marT="54864">
                    <a:solidFill>
                      <a:srgbClr val="CDDCE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300" b="0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Round table discussion and wrap up</a:t>
                      </a:r>
                    </a:p>
                    <a:p>
                      <a:pPr>
                        <a:spcBef>
                          <a:spcPts val="300"/>
                        </a:spcBef>
                      </a:pPr>
                      <a:r>
                        <a:rPr lang="en-US" sz="1050" dirty="0">
                          <a:solidFill>
                            <a:srgbClr val="505F64"/>
                          </a:solidFill>
                          <a:latin typeface="Arial"/>
                        </a:rPr>
                        <a:t>15 min</a:t>
                      </a:r>
                      <a:endParaRPr sz="1050" dirty="0">
                        <a:solidFill>
                          <a:srgbClr val="505F64"/>
                        </a:solidFill>
                        <a:latin typeface="Arial"/>
                      </a:endParaRPr>
                    </a:p>
                  </a:txBody>
                  <a:tcPr marR="73152" marT="54864">
                    <a:solidFill>
                      <a:srgbClr val="CDDCE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00" b="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Dr. Cuiqi Zhang</a:t>
                      </a:r>
                    </a:p>
                  </a:txBody>
                  <a:tcPr marR="73152" marT="54864">
                    <a:solidFill>
                      <a:srgbClr val="CDDC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3050914"/>
                  </a:ext>
                </a:extLst>
              </a:tr>
            </a:tbl>
          </a:graphicData>
        </a:graphic>
      </p:graphicFrame>
      <p:sp>
        <p:nvSpPr>
          <p:cNvPr id="746" name="TextBox 745"/>
          <p:cNvSpPr txBox="1"/>
          <p:nvPr/>
        </p:nvSpPr>
        <p:spPr>
          <a:xfrm>
            <a:off x="960120" y="5395131"/>
            <a:ext cx="2643672" cy="430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dirty="0">
                <a:solidFill>
                  <a:srgbClr val="464646"/>
                </a:solidFill>
                <a:latin typeface="Arial"/>
              </a:rPr>
              <a:t>Session duration: </a:t>
            </a:r>
            <a:r>
              <a:rPr lang="en-US" sz="1100" dirty="0">
                <a:solidFill>
                  <a:srgbClr val="464646"/>
                </a:solidFill>
                <a:latin typeface="Arial"/>
              </a:rPr>
              <a:t>6</a:t>
            </a:r>
            <a:r>
              <a:rPr sz="1100" dirty="0">
                <a:solidFill>
                  <a:srgbClr val="464646"/>
                </a:solidFill>
                <a:latin typeface="Arial"/>
              </a:rPr>
              <a:t>0 min · 16:30–17:</a:t>
            </a:r>
            <a:r>
              <a:rPr lang="en-US" sz="1100" dirty="0">
                <a:solidFill>
                  <a:srgbClr val="464646"/>
                </a:solidFill>
                <a:latin typeface="Arial"/>
              </a:rPr>
              <a:t>3</a:t>
            </a:r>
            <a:r>
              <a:rPr sz="1100" dirty="0">
                <a:solidFill>
                  <a:srgbClr val="464646"/>
                </a:solidFill>
                <a:latin typeface="Arial"/>
              </a:rPr>
              <a:t>0</a:t>
            </a:r>
            <a:endParaRPr lang="en-US" sz="1100" dirty="0">
              <a:solidFill>
                <a:srgbClr val="464646"/>
              </a:solidFill>
              <a:latin typeface="Arial"/>
            </a:endParaRPr>
          </a:p>
          <a:p>
            <a:r>
              <a:rPr lang="en-US" sz="1100" dirty="0">
                <a:solidFill>
                  <a:srgbClr val="464646"/>
                </a:solidFill>
                <a:latin typeface="Arial"/>
              </a:rPr>
              <a:t>Venue: tba</a:t>
            </a:r>
            <a:endParaRPr sz="1100" dirty="0">
              <a:solidFill>
                <a:srgbClr val="464646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938259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29293D"/>
      </a:dk2>
      <a:lt2>
        <a:srgbClr val="F1F1F3"/>
      </a:lt2>
      <a:accent1>
        <a:srgbClr val="8CDECD"/>
      </a:accent1>
      <a:accent2>
        <a:srgbClr val="2398AA"/>
      </a:accent2>
      <a:accent3>
        <a:srgbClr val="CCE1F2"/>
      </a:accent3>
      <a:accent4>
        <a:srgbClr val="9EC9EC"/>
      </a:accent4>
      <a:accent5>
        <a:srgbClr val="629EE4"/>
      </a:accent5>
      <a:accent6>
        <a:srgbClr val="5F54A6"/>
      </a:accent6>
      <a:hlink>
        <a:srgbClr val="2C347F"/>
      </a:hlink>
      <a:folHlink>
        <a:srgbClr val="72465E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29293D"/>
      </a:dk2>
      <a:lt2>
        <a:srgbClr val="F1F1F3"/>
      </a:lt2>
      <a:accent1>
        <a:srgbClr val="8CDECD"/>
      </a:accent1>
      <a:accent2>
        <a:srgbClr val="2398AA"/>
      </a:accent2>
      <a:accent3>
        <a:srgbClr val="CCE1F2"/>
      </a:accent3>
      <a:accent4>
        <a:srgbClr val="9EC9EC"/>
      </a:accent4>
      <a:accent5>
        <a:srgbClr val="629EE4"/>
      </a:accent5>
      <a:accent6>
        <a:srgbClr val="5F54A6"/>
      </a:accent6>
      <a:hlink>
        <a:srgbClr val="2C347F"/>
      </a:hlink>
      <a:folHlink>
        <a:srgbClr val="72465E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actris-brand-template-20240614</Template>
  <TotalTime>0</TotalTime>
  <Words>97</Words>
  <Application>Microsoft Office PowerPoint</Application>
  <PresentationFormat>Widescreen</PresentationFormat>
  <Paragraphs>25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Open Sans Regular</vt:lpstr>
      <vt:lpstr>Arial</vt:lpstr>
      <vt:lpstr>Calibri</vt:lpstr>
      <vt:lpstr>Open Sans Light</vt:lpstr>
      <vt:lpstr>Symbol</vt:lpstr>
      <vt:lpstr>Wingdings</vt:lpstr>
      <vt:lpstr>Office Theme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subject/>
  <dc:creator>Zhang  Cuiqi</dc:creator>
  <dc:description/>
  <cp:lastModifiedBy>Zhang  Cuiqi</cp:lastModifiedBy>
  <cp:revision>166</cp:revision>
  <cp:lastPrinted>2025-09-11T06:26:52Z</cp:lastPrinted>
  <dcterms:created xsi:type="dcterms:W3CDTF">2026-10-17T22:12:50Z</dcterms:created>
  <dcterms:modified xsi:type="dcterms:W3CDTF">2026-10-18T20:55:02Z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Widescreen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17</vt:i4>
  </property>
</Properties>
</file>